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723B6-58AA-483C-B46E-B9B8A926E2D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523F-C348-47E2-916C-98E3556EF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4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523F-C348-47E2-916C-98E3556EFD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6BA56-19D7-4DC4-A017-3A28715D2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7FFFFE-1142-4B59-B465-7A6941AF8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7092-F0B5-4082-8A80-CDE8D40F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C6CBC-FCA1-41CE-A7D4-165C5ECA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FF1D4-D834-48DB-BCBA-2A79AB7D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9E38B-67BC-410D-9213-08937BC0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328DB-C501-4811-96C4-CA9310328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ABDAF-D2AF-43F8-A732-24699639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9D24E6-C128-493B-901D-9D986AF4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68F44-5930-48E5-9196-314B815E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5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E85BD1-260F-421A-9772-1829290C8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C95092-ABDB-4A65-86FC-6C24FDCF9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1BA90-4544-4B73-80AB-824DA0B8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EFBFE-89B4-47A0-B5CA-96EA143C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DBC4C-F3CA-4F1B-BF05-6DFA4EE7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2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9FE81-DE13-4427-8B50-76018546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CF8A3-0703-415F-AD5B-F26522623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9116B-153C-40D6-9977-FA265881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E5F44-A6BC-4719-87CB-ABDB988B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EE641-ABEC-4931-AC73-EFD027C4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2C3F1-A466-4B2D-9AAD-FD7ECD7C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714B9-CAE8-440A-BEDA-4A6021049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99802-1237-4B8C-9FB1-4BEB7A2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F9218-BFF0-4C73-82D4-D68138A2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E1BC0-1917-45DB-AFA9-97CF231A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1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472FC-4B3C-4BD1-8286-ED33472F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EE942-A0A1-4DCD-9F18-F35F856A2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9E44C-3707-4C7A-A9B7-06C55ED5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1D498-338D-4FBE-96E9-24242653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FB54F-429F-4B96-B0FB-35BFAE5B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EF632A-5098-44C3-BBA4-F718FC39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4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850D5-533D-46F9-8F08-A14847BA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B90486-D23A-48A3-A6AD-9B41C3C6C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0CF5E-B5E3-4167-84DA-7D5C9B87E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35C74C-7FAC-4C51-AF57-45DFCA79A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D9E7AA-3923-40AE-AB75-B19902653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50CB81-2B5E-4F31-8065-647B12CB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E83EB1-2DAB-4BFA-A9DD-0F625F59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6D36E5-20CD-4B74-8074-36834A7F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43E13-3346-45CB-B372-79EA687B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37B163-4FFB-4E28-AF3F-981CCE06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F1797D-2115-4C6C-8DA4-7653EAD0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0B9FF2-4DF1-4CEA-B88A-202EFD3D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9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91C987-C99B-4E6E-B972-B8B675FF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393969-9DE2-4BB0-B3D4-EE5C11DF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98ECB5-A641-475B-90CC-5658ACF7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1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93211-5955-426B-84D5-E0167CCC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2F923-3320-48A0-BE4F-BDF4968A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96D3B1-FB08-4F17-BB72-C184FC1E9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AEF81B-BA29-4D60-950F-1BCF7E19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F7F439-1956-4F40-AC98-4192E4E6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710F29-17B0-4C50-AC54-D032BD85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8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6E1EF-656E-4180-84A5-97F29885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7B96F3-60F0-4460-9B6E-C42383473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EC3D60-FCBE-4909-AF60-8F66FDF0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615567-D726-431D-BA2F-343F899D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3A9CC7-7B6E-4DF3-8057-CD1F67A2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6C4C7-0326-433F-A400-C06193D1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1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46FCC-D327-4204-AF62-43C2820A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0B76FE-D312-4E78-868B-4E418EEE3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A9CB0-A708-45E3-83F9-7F7DC48ED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82B2-52A3-44CD-90F4-0094F1EAD8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AC76F-3A34-4C42-8DA2-AA4C5B565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5E717-9F37-4E02-92A8-68FA7A993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DA0A-D5F3-475D-B1D3-D86F1729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929DA0-04CC-4DB9-B009-2EF3DED5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78" y="4887500"/>
            <a:ext cx="4293704" cy="112898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Российской Федерации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Ленинградской области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Тосненская городская прокуратура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9A945-52A4-4B3E-ACB1-04382FC9E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40516"/>
            <a:ext cx="4402395" cy="4518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E6CED2-39D1-407F-9BF3-E732B633D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72" y="355530"/>
            <a:ext cx="7007727" cy="65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F457EB-3062-4EA3-89F6-2FAC68B7B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5" y="72507"/>
            <a:ext cx="4402395" cy="4518232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57A8CE7-FD37-418B-AE64-2FFA3228044C}"/>
              </a:ext>
            </a:extLst>
          </p:cNvPr>
          <p:cNvSpPr txBox="1">
            <a:spLocks/>
          </p:cNvSpPr>
          <p:nvPr/>
        </p:nvSpPr>
        <p:spPr>
          <a:xfrm>
            <a:off x="145775" y="4887500"/>
            <a:ext cx="4293704" cy="112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Российской Федерации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Ленинградской области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Тосненская городская прокуратура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FCF7DF-42C0-4A12-98B2-01A2679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0" y="0"/>
            <a:ext cx="7643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16F760-EE3B-405E-BEAA-7FA8FA780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5" y="72507"/>
            <a:ext cx="4402395" cy="4518232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8F76804-876B-44DE-88C8-6CF49E0680D7}"/>
              </a:ext>
            </a:extLst>
          </p:cNvPr>
          <p:cNvSpPr txBox="1">
            <a:spLocks/>
          </p:cNvSpPr>
          <p:nvPr/>
        </p:nvSpPr>
        <p:spPr>
          <a:xfrm>
            <a:off x="145775" y="4887500"/>
            <a:ext cx="4293704" cy="112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Российской Федерации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Ленинградской области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Тосненская городская прокуратура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5F00BF-AE59-4804-BB81-7AFDDACF1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1"/>
            <a:ext cx="7620000" cy="63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1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270020-77A0-4812-B20B-849CE5126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5" y="72507"/>
            <a:ext cx="4402395" cy="4518232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119B1C2-888D-4D2C-9AC1-52D2D4E1D23F}"/>
              </a:ext>
            </a:extLst>
          </p:cNvPr>
          <p:cNvSpPr txBox="1">
            <a:spLocks/>
          </p:cNvSpPr>
          <p:nvPr/>
        </p:nvSpPr>
        <p:spPr>
          <a:xfrm>
            <a:off x="145775" y="4887500"/>
            <a:ext cx="4293704" cy="112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Российской Федерации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Ленинградской области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Тосненская городская прокуратура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C8F09F-BC56-4950-BF28-A4598EF6C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0" y="36253"/>
            <a:ext cx="4572000" cy="67854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FD05FB-6672-4292-A6B0-87520A237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9" y="0"/>
            <a:ext cx="3909390" cy="45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80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</Words>
  <Application>Microsoft Office PowerPoint</Application>
  <PresentationFormat>Широкоэкранный</PresentationFormat>
  <Paragraphs>13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Макагонов Ярослав Сергеевич</dc:creator>
  <cp:lastModifiedBy>Макагонов Ярослав Сергеевич</cp:lastModifiedBy>
  <cp:revision>2</cp:revision>
  <dcterms:created xsi:type="dcterms:W3CDTF">2025-02-19T11:49:11Z</dcterms:created>
  <dcterms:modified xsi:type="dcterms:W3CDTF">2025-02-19T12:01:48Z</dcterms:modified>
</cp:coreProperties>
</file>